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11" Type="http://schemas.openxmlformats.org/officeDocument/2006/relationships/slide" Target="slides/slide7.xml"/><Relationship Id="rId22" Type="http://schemas.openxmlformats.org/officeDocument/2006/relationships/font" Target="fonts/SourceCodePro-regular.fntdata"/><Relationship Id="rId10" Type="http://schemas.openxmlformats.org/officeDocument/2006/relationships/slide" Target="slides/slide6.xml"/><Relationship Id="rId21" Type="http://schemas.openxmlformats.org/officeDocument/2006/relationships/font" Target="fonts/AmaticS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  <a:defRPr b="1" i="0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  <a:defRPr b="1" i="0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matic SC"/>
              <a:buNone/>
              <a:defRPr b="1" i="0" sz="1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matic SC"/>
              <a:buNone/>
              <a:defRPr b="1" i="0" sz="48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matic SC"/>
              <a:buNone/>
              <a:defRPr b="1" i="0" sz="4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matic SC"/>
              <a:buNone/>
              <a:defRPr b="1" i="0" sz="3000" u="none" cap="none" strike="noStrike">
                <a:solidFill>
                  <a:schemeClr val="accent1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b="1" i="0" sz="60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matic SC"/>
              <a:buNone/>
              <a:defRPr b="1" i="0" sz="5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i="0" sz="24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i="0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Amatic SC"/>
              <a:buNone/>
            </a:pPr>
            <a:r>
              <a:rPr b="1" i="0" lang="en-GB" sz="80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Website Project</a:t>
            </a:r>
            <a:endParaRPr b="1" i="0" sz="80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Source Code Pro"/>
              <a:buNone/>
            </a:pPr>
            <a:r>
              <a:rPr b="1" i="0" lang="en-GB" sz="21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Developing a dynamic web application</a:t>
            </a:r>
            <a:endParaRPr b="1" i="0" sz="2100" u="none" cap="none" strike="noStrike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Design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-GB"/>
              <a:t>Mockup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Login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75" y="630602"/>
            <a:ext cx="5030924" cy="401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Design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-GB"/>
              <a:t>Mockup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Room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75" y="249238"/>
            <a:ext cx="2457525" cy="46450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Process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Talk about the process of building the project 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Ben: work with login, home page, feedback and other page.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Andy: work with the reservation page and booking process.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did you collaborate?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Tools: C9 chat and share workspace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-GB"/>
              <a:t>SMS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-GB"/>
              <a:t>Meeting in school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Build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-GB"/>
              <a:t>The final project is almost similar with the design.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Take Aways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would you do differently next time?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were the main challenges about working in a team?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Find the way to share code and database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Did you find meeting with your counterpart difficult? 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Yes, because there are some interruption during working relating to the partner working time.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Does the division between design and code work in a project?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No, we work together about the design and code.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Did you suffer any loss of assets (eg data or property loss)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Yes, it took time to compare code when we combined code together and made a lost coding when pushing to Github due to insufficient skills.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b="0" i="0" lang="en-GB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other valid points</a:t>
            </a:r>
            <a:endParaRPr b="0" i="0" sz="14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Need add extra time for fixing code when integrate code together.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See You Later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None/>
            </a:pPr>
            <a:r>
              <a:rPr lang="en-GB"/>
              <a:t>We are not going to launch it at the moment due to the incomplete of design and function. Moreover, it need extra improvement before go to the market.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Idea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is it or what does it sell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project has a plan making an website for a hotel with a booking feature, check room availability function.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b="0" i="0" lang="en-GB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Who is the website targeted to? </a:t>
            </a:r>
            <a:endParaRPr b="0" i="0" sz="1800" u="none" cap="none" strike="noStrike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-GB" sz="1800"/>
              <a:t>For someone need check room availability online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 someone need receive latest news and event from the hotel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 someone need make a reservation online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For admin manages customers.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Plan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-GB"/>
              <a:t>Wireframe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Home page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Login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Account profile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Rooms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Reservation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Home page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25" y="261600"/>
            <a:ext cx="4337575" cy="4620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Login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475" y="292850"/>
            <a:ext cx="4104850" cy="4297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Account Profile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749" y="326675"/>
            <a:ext cx="4310550" cy="449015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95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Rooms</a:t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727" y="435412"/>
            <a:ext cx="4561575" cy="42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plan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Wire frame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Reservation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27" y="515825"/>
            <a:ext cx="4091750" cy="411185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b="1" i="0" lang="en-GB" sz="4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The Design</a:t>
            </a:r>
            <a:endParaRPr b="1" i="0" sz="4200" u="none" cap="none" strike="noStrike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-GB"/>
              <a:t>Mockup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Home page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051" y="246375"/>
            <a:ext cx="2639400" cy="4650753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